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Outfit Extra Bold"/>
      <p:regular r:id="rId14"/>
    </p:embeddedFont>
    <p:embeddedFont>
      <p:font typeface="Arimo"/>
      <p:regular r:id="rId15"/>
    </p:embeddedFont>
    <p:embeddedFont>
      <p:font typeface="Arimo"/>
      <p:regular r:id="rId16"/>
    </p:embeddedFont>
    <p:embeddedFont>
      <p:font typeface="Arimo"/>
      <p:regular r:id="rId17"/>
    </p:embeddedFont>
    <p:embeddedFont>
      <p:font typeface="Arimo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72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Secure Cam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217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real-time human detection system for security applications.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Umar Farooq: 2022-CS-811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Muaz Sheikh: 2022-CS-820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Faaez: 2022-CS-836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6939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04085"/>
            <a:ext cx="7461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Real-Time Human Detection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798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Efficient Detection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609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Dynamic environments, YOLOv8, OpenCV.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798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609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Ensuring practical applicability in security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68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Performance Metric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56626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Frames Per Second (FPS). 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560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601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8904" y="3145155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060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Background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55056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Identifies and localizes humans in live video streams.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0601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9029" y="3145155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060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Importance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55056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Immediate response to threats, crowd management, intrusion detection.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212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8543" y="5206246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1212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6116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Balancing accuracy and speed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017306" y="611064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Managing lighting variations and occlusions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888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812" y="3402806"/>
            <a:ext cx="5577721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Methodology (Part 1)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80812" y="4434602"/>
            <a:ext cx="6422946" cy="1657469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11436" y="4665226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YOLOv8 Architecture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11436" y="5147548"/>
            <a:ext cx="596169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Faster inference, higher accuracy, flexible for custom datasets.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6762" y="4434602"/>
            <a:ext cx="6422946" cy="1657469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57386" y="4665226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Dataset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57386" y="5147548"/>
            <a:ext cx="596169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Roboflow Person Detect for diverse training scenarios.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0812" y="6315075"/>
            <a:ext cx="13068776" cy="1300520"/>
          </a:xfrm>
          <a:prstGeom prst="roundRect">
            <a:avLst>
              <a:gd name="adj" fmla="val 72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11436" y="6545699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Work Flow 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11436" y="7028021"/>
            <a:ext cx="1260752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 Input &gt; Preprocessing &gt; Detection &gt; Post-Processing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14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Methodology (Part 2)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737" y="247042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66548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OpenCV Integration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754636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Video capture, frame-by-frame processing, real-time display.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8968" y="247042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614898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3754636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FPS, latency per frame.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0737" y="516088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666548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Hardware 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445091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Google Colab GPU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48968" y="5160883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614898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Software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228421" y="6445091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Python YOLOv8 OpenCV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4169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Results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457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3530798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45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Visual Results: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3620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Bounding box illustrations of detected humans.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457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2629" y="3530798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45788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Comparative Analysis: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29053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YOLOv8 outperformed traditional methods in speed and accuracy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563439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84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50870"/>
            <a:ext cx="3260646" cy="1306949"/>
          </a:xfrm>
          <a:prstGeom prst="roundRect">
            <a:avLst>
              <a:gd name="adj" fmla="val 728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577590"/>
            <a:ext cx="1106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428124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Summary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81249" y="3868103"/>
            <a:ext cx="68878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Robust real-time detection system, effective for security applications.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4167783" y="4442579"/>
            <a:ext cx="9555480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571167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5179338"/>
            <a:ext cx="16323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42014" y="47979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42014" y="528839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Optimize FPS, add multi-object detection and tracking, deploy on edge devices.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2024-12-23T16:25:40Z</dcterms:created>
  <dcterms:modified xsi:type="dcterms:W3CDTF">2024-12-23T16:25:40Z</dcterms:modified>
</cp:coreProperties>
</file>